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5" r:id="rId2"/>
    <p:sldId id="256" r:id="rId3"/>
    <p:sldId id="299" r:id="rId4"/>
    <p:sldId id="327" r:id="rId5"/>
    <p:sldId id="343" r:id="rId6"/>
    <p:sldId id="361" r:id="rId7"/>
    <p:sldId id="362" r:id="rId8"/>
    <p:sldId id="363" r:id="rId9"/>
    <p:sldId id="334" r:id="rId10"/>
    <p:sldId id="263" r:id="rId11"/>
    <p:sldId id="36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5" autoAdjust="0"/>
    <p:restoredTop sz="94660"/>
  </p:normalViewPr>
  <p:slideViewPr>
    <p:cSldViewPr>
      <p:cViewPr varScale="1">
        <p:scale>
          <a:sx n="61" d="100"/>
          <a:sy n="61" d="100"/>
        </p:scale>
        <p:origin x="-103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1A73D-D330-4C6D-BE06-2A808F284B86}" type="datetimeFigureOut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298AB-9474-4415-870D-636F0831AD21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6469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C96DF-93E9-4C98-8AFA-255F764F1516}" type="datetimeFigureOut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52DCB-DD3A-45BA-8AF1-D7160F61E4DD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76956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95D4E-F7F6-4118-B178-9CEF300E4982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2488A-4874-400E-A29D-F75DA28DA4F1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594A5-3738-4B90-97C0-957FFF76542E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095B2-5A63-458D-A5E7-EDFFA8FB1ADC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550-3B60-4325-9A42-CB78E5CAD575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C2AE6-2239-4C9C-A256-221F47FB9FFE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8130E-5B14-42EF-949E-D77B2C76D71F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966D-8FD6-4901-8779-B5890117D783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234E-A266-4AEE-B858-1890B7921CF1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34C7F-BD27-4F3B-877C-53ED75111105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5F69-2082-4017-8369-A38B9F074B7F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0D5BD-9D31-4ACD-ABE6-827B8BA50BF2}" type="datetime1">
              <a:rPr lang="fr-FR" smtClean="0"/>
              <a:pPr/>
              <a:t>14/12/2017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19280-9FC5-41EC-89B5-C08BEFD41360}" type="slidenum">
              <a:rPr lang="fr-CA" smtClean="0"/>
              <a:pPr/>
              <a:t>‹N°›</a:t>
            </a:fld>
            <a:endParaRPr lang="fr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wmf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1</a:t>
            </a:fld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3995936" y="1760041"/>
            <a:ext cx="3911648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200" dirty="0" smtClean="0">
                <a:latin typeface="Comic Sans MS" pitchFamily="66" charset="0"/>
              </a:rPr>
              <a:t>Bonjour!</a:t>
            </a:r>
          </a:p>
          <a:p>
            <a:endParaRPr lang="fr-CA" dirty="0" smtClean="0">
              <a:latin typeface="Comic Sans MS" pitchFamily="66" charset="0"/>
            </a:endParaRPr>
          </a:p>
          <a:p>
            <a:r>
              <a:rPr lang="fr-CA" sz="3200" dirty="0" smtClean="0">
                <a:latin typeface="Comic Sans MS" pitchFamily="66" charset="0"/>
              </a:rPr>
              <a:t>Voici ton 6</a:t>
            </a:r>
            <a:r>
              <a:rPr lang="fr-CA" sz="3200" baseline="30000" dirty="0" smtClean="0">
                <a:latin typeface="Comic Sans MS" pitchFamily="66" charset="0"/>
              </a:rPr>
              <a:t>ème</a:t>
            </a:r>
            <a:r>
              <a:rPr lang="fr-CA" sz="3200" dirty="0" smtClean="0">
                <a:latin typeface="Comic Sans MS" pitchFamily="66" charset="0"/>
              </a:rPr>
              <a:t> CLIC!</a:t>
            </a:r>
            <a:endParaRPr lang="fr-CA" sz="3200" dirty="0">
              <a:latin typeface="Comic Sans MS" pitchFamily="66" charset="0"/>
            </a:endParaRPr>
          </a:p>
          <a:p>
            <a:endParaRPr lang="fr-CA" sz="3200" dirty="0" smtClean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05810" y="5085184"/>
            <a:ext cx="8208912" cy="147732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Lis une diapositive à la fois </a:t>
            </a:r>
          </a:p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et fais ce qui est demandé</a:t>
            </a:r>
          </a:p>
          <a:p>
            <a:pPr algn="ctr"/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avant d’aller plus loin…</a:t>
            </a:r>
            <a:endParaRPr lang="fr-CA" sz="3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8" name="Picture 2" descr="C:\Users\lpotvin\Pictures\image pps\souris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78" y="439560"/>
            <a:ext cx="3396802" cy="346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60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IBM\Local Settings\Temporary Internet Files\Content.IE5\3ZTNXH7Q\MP900442466[1].jpg"/>
          <p:cNvPicPr>
            <a:picLocks noChangeAspect="1" noChangeArrowheads="1"/>
          </p:cNvPicPr>
          <p:nvPr/>
        </p:nvPicPr>
        <p:blipFill>
          <a:blip r:embed="rId2" cstate="print"/>
          <a:srcRect b="14583"/>
          <a:stretch>
            <a:fillRect/>
          </a:stretch>
        </p:blipFill>
        <p:spPr bwMode="auto">
          <a:xfrm>
            <a:off x="5143504" y="0"/>
            <a:ext cx="4000496" cy="6858000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214282" y="116632"/>
            <a:ext cx="492919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3000" dirty="0" smtClean="0">
                <a:latin typeface="Comic Sans MS" pitchFamily="66" charset="0"/>
              </a:rPr>
              <a:t>Seigneur, je te confie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tout ce qui m’ébranle</a:t>
            </a:r>
          </a:p>
          <a:p>
            <a:r>
              <a:rPr lang="fr-CA" sz="3000" dirty="0" smtClean="0">
                <a:latin typeface="Comic Sans MS" pitchFamily="66" charset="0"/>
              </a:rPr>
              <a:t>cette semaine </a:t>
            </a:r>
          </a:p>
          <a:p>
            <a:r>
              <a:rPr lang="fr-CA" sz="3000" dirty="0" smtClean="0">
                <a:latin typeface="Comic Sans MS" pitchFamily="66" charset="0"/>
              </a:rPr>
              <a:t>dans l’actualité.</a:t>
            </a:r>
          </a:p>
          <a:p>
            <a:pPr algn="just"/>
            <a:endParaRPr lang="fr-CA" sz="1000" dirty="0">
              <a:latin typeface="Comic Sans MS" pitchFamily="66" charset="0"/>
            </a:endParaRPr>
          </a:p>
          <a:p>
            <a:pPr algn="just"/>
            <a:r>
              <a:rPr lang="fr-CA" sz="3000" dirty="0" smtClean="0">
                <a:latin typeface="Comic Sans MS" pitchFamily="66" charset="0"/>
              </a:rPr>
              <a:t>Aide-moi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à ouvrir mon cœur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pour prier avec l’Esprit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aux intentions </a:t>
            </a:r>
          </a:p>
          <a:p>
            <a:pPr algn="just"/>
            <a:r>
              <a:rPr lang="fr-CA" sz="3000" dirty="0">
                <a:latin typeface="Comic Sans MS" pitchFamily="66" charset="0"/>
              </a:rPr>
              <a:t>d</a:t>
            </a:r>
            <a:r>
              <a:rPr lang="fr-CA" sz="3000" dirty="0" smtClean="0">
                <a:latin typeface="Comic Sans MS" pitchFamily="66" charset="0"/>
              </a:rPr>
              <a:t>e ma famille, 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de mon quartier,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de ma ville,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de ma province,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de mon pays,</a:t>
            </a:r>
          </a:p>
          <a:p>
            <a:pPr algn="just"/>
            <a:r>
              <a:rPr lang="fr-CA" sz="3000" dirty="0" smtClean="0">
                <a:latin typeface="Comic Sans MS" pitchFamily="66" charset="0"/>
              </a:rPr>
              <a:t>du monde entier! AMEN</a:t>
            </a:r>
            <a:endParaRPr lang="fr-CA" sz="3000" dirty="0">
              <a:latin typeface="Comic Sans MS" pitchFamily="66" charset="0"/>
            </a:endParaRPr>
          </a:p>
          <a:p>
            <a:pPr algn="just"/>
            <a:endParaRPr lang="fr-CA" sz="3000" dirty="0">
              <a:latin typeface="Comic Sans MS" pitchFamily="66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10</a:t>
            </a:fld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11</a:t>
            </a:fld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620688"/>
            <a:ext cx="9144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000" b="1" dirty="0" smtClean="0">
                <a:latin typeface="Comic Sans MS" pitchFamily="66" charset="0"/>
              </a:rPr>
              <a:t>De mon côté,</a:t>
            </a:r>
          </a:p>
          <a:p>
            <a:pPr algn="ctr"/>
            <a:r>
              <a:rPr lang="fr-CA" sz="4000" b="1" dirty="0" smtClean="0">
                <a:latin typeface="Comic Sans MS" pitchFamily="66" charset="0"/>
              </a:rPr>
              <a:t>je te porte dans ma prière</a:t>
            </a:r>
          </a:p>
          <a:p>
            <a:pPr algn="ctr"/>
            <a:r>
              <a:rPr lang="fr-CA" sz="4000" b="1" dirty="0" smtClean="0">
                <a:latin typeface="Comic Sans MS" pitchFamily="66" charset="0"/>
              </a:rPr>
              <a:t>pour que ton cœur s’ouvre </a:t>
            </a:r>
          </a:p>
          <a:p>
            <a:pPr algn="ctr"/>
            <a:r>
              <a:rPr lang="fr-CA" sz="4000" b="1" dirty="0" smtClean="0">
                <a:latin typeface="Comic Sans MS" pitchFamily="66" charset="0"/>
              </a:rPr>
              <a:t>à l’Esprit Saint de plus en plus!</a:t>
            </a:r>
          </a:p>
          <a:p>
            <a:endParaRPr lang="fr-CA" dirty="0"/>
          </a:p>
        </p:txBody>
      </p:sp>
      <p:pic>
        <p:nvPicPr>
          <p:cNvPr id="6146" name="Picture 2" descr="C:\Documents and Settings\IBM\Local Settings\Temporary Internet Files\Content.IE5\6LGGB05J\MC9003263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3818" y="3251740"/>
            <a:ext cx="3276364" cy="32780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IBM\Local Settings\Temporary Internet Files\Content.IE5\6LGGB05J\MP900433098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014931">
            <a:off x="4839700" y="94759"/>
            <a:ext cx="1156138" cy="1774773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285720" y="1571612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 smtClean="0">
                <a:latin typeface="Comic Sans MS" pitchFamily="66" charset="0"/>
              </a:rPr>
              <a:t>Nous voici à ton 6</a:t>
            </a:r>
            <a:r>
              <a:rPr lang="fr-CA" sz="3200" baseline="30000" dirty="0" smtClean="0">
                <a:latin typeface="Comic Sans MS" pitchFamily="66" charset="0"/>
              </a:rPr>
              <a:t>ème</a:t>
            </a:r>
            <a:r>
              <a:rPr lang="fr-CA" sz="3200" dirty="0" smtClean="0">
                <a:latin typeface="Comic Sans MS" pitchFamily="66" charset="0"/>
              </a:rPr>
              <a:t> CLIC! </a:t>
            </a:r>
          </a:p>
          <a:p>
            <a:endParaRPr lang="fr-CA" sz="2400" dirty="0" smtClean="0">
              <a:latin typeface="Comic Sans MS" pitchFamily="66" charset="0"/>
            </a:endParaRPr>
          </a:p>
          <a:p>
            <a:endParaRPr lang="fr-CA" sz="2400" dirty="0" smtClean="0">
              <a:latin typeface="Comic Sans MS" pitchFamily="66" charset="0"/>
            </a:endParaRPr>
          </a:p>
          <a:p>
            <a:r>
              <a:rPr lang="fr-CA" sz="3200" dirty="0" smtClean="0">
                <a:latin typeface="Comic Sans MS" pitchFamily="66" charset="0"/>
              </a:rPr>
              <a:t>Nous avons plus de la moitié de fait…</a:t>
            </a:r>
          </a:p>
          <a:p>
            <a:endParaRPr lang="fr-CA" sz="3200" dirty="0" smtClean="0">
              <a:latin typeface="Comic Sans MS" pitchFamily="66" charset="0"/>
            </a:endParaRPr>
          </a:p>
          <a:p>
            <a:endParaRPr lang="fr-CA" sz="3200" dirty="0" smtClean="0">
              <a:latin typeface="Comic Sans MS" pitchFamily="66" charset="0"/>
            </a:endParaRPr>
          </a:p>
          <a:p>
            <a:endParaRPr lang="fr-CA" sz="2400" dirty="0" smtClean="0">
              <a:latin typeface="Comic Sans MS" pitchFamily="66" charset="0"/>
            </a:endParaRPr>
          </a:p>
          <a:p>
            <a:r>
              <a:rPr lang="fr-CA" sz="3200" dirty="0" smtClean="0">
                <a:latin typeface="Comic Sans MS" pitchFamily="66" charset="0"/>
              </a:rPr>
              <a:t> </a:t>
            </a:r>
          </a:p>
          <a:p>
            <a:endParaRPr lang="fr-CA" sz="3200" dirty="0" smtClean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5134" y="428604"/>
            <a:ext cx="37962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Sixi</a:t>
            </a:r>
            <a:r>
              <a:rPr lang="fr-FR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ème</a:t>
            </a:r>
            <a:r>
              <a:rPr lang="fr-FR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CLIC</a:t>
            </a:r>
            <a:endParaRPr lang="fr-FR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2</a:t>
            </a:fld>
            <a:endParaRPr lang="fr-CA" dirty="0"/>
          </a:p>
        </p:txBody>
      </p:sp>
      <p:pic>
        <p:nvPicPr>
          <p:cNvPr id="1027" name="Picture 3" descr="C:\Documents and Settings\IBM\Local Settings\Temporary Internet Files\Content.IE5\KE1WQLSC\MC90042448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2270" y="3633555"/>
            <a:ext cx="3079761" cy="2819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5052" y="260648"/>
            <a:ext cx="8662949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CA" sz="2000" dirty="0" smtClean="0">
              <a:latin typeface="Comic Sans MS" pitchFamily="66" charset="0"/>
            </a:endParaRPr>
          </a:p>
          <a:p>
            <a:pPr algn="ctr"/>
            <a:r>
              <a:rPr lang="fr-CA" sz="3600" b="1" dirty="0" smtClean="0">
                <a:latin typeface="Comic Sans MS" pitchFamily="66" charset="0"/>
              </a:rPr>
              <a:t>Vivre sous le souffle de l’Esprit Saint</a:t>
            </a:r>
          </a:p>
          <a:p>
            <a:pPr algn="ctr"/>
            <a:r>
              <a:rPr lang="fr-CA" sz="3600" b="1" dirty="0" smtClean="0">
                <a:latin typeface="Comic Sans MS" pitchFamily="66" charset="0"/>
              </a:rPr>
              <a:t>c’est prier avec Lui!</a:t>
            </a:r>
            <a:endParaRPr lang="fr-CA" sz="3600" b="1" dirty="0">
              <a:latin typeface="Comic Sans MS" pitchFamily="66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3</a:t>
            </a:fld>
            <a:endParaRPr lang="fr-CA" dirty="0"/>
          </a:p>
        </p:txBody>
      </p:sp>
      <p:pic>
        <p:nvPicPr>
          <p:cNvPr id="6" name="Image 5" descr="https://encrypted-tbn3.gstatic.com/images?q=tbn:ANd9GcQYDZ_yza1T5w0_XHx7DHcyx34DM1rEtO32BAR0HxYPJbOQzdqUtw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32856"/>
            <a:ext cx="3836953" cy="34563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4</a:t>
            </a:fld>
            <a:endParaRPr lang="fr-CA" dirty="0"/>
          </a:p>
        </p:txBody>
      </p:sp>
      <p:sp>
        <p:nvSpPr>
          <p:cNvPr id="5" name="ZoneTexte 4"/>
          <p:cNvSpPr txBox="1"/>
          <p:nvPr/>
        </p:nvSpPr>
        <p:spPr>
          <a:xfrm>
            <a:off x="285720" y="1516725"/>
            <a:ext cx="8534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2800" dirty="0">
              <a:latin typeface="Comic Sans MS" pitchFamily="66" charset="0"/>
            </a:endParaRPr>
          </a:p>
          <a:p>
            <a:pPr algn="r"/>
            <a:r>
              <a:rPr lang="fr-CA" sz="2800" dirty="0" smtClean="0">
                <a:latin typeface="Comic Sans MS" pitchFamily="66" charset="0"/>
              </a:rPr>
              <a:t>Pour vivre ce CLIC, </a:t>
            </a:r>
          </a:p>
          <a:p>
            <a:pPr algn="r"/>
            <a:r>
              <a:rPr lang="fr-CA" sz="2800" dirty="0" smtClean="0">
                <a:latin typeface="Comic Sans MS" pitchFamily="66" charset="0"/>
              </a:rPr>
              <a:t>je t’invite à réciter</a:t>
            </a:r>
          </a:p>
          <a:p>
            <a:pPr algn="r"/>
            <a:r>
              <a:rPr lang="fr-CA" sz="2800" dirty="0" smtClean="0">
                <a:latin typeface="Comic Sans MS" pitchFamily="66" charset="0"/>
              </a:rPr>
              <a:t>une prière à l’Esprit Saint </a:t>
            </a:r>
          </a:p>
          <a:p>
            <a:pPr algn="r"/>
            <a:r>
              <a:rPr lang="fr-CA" sz="2800" dirty="0" smtClean="0">
                <a:latin typeface="Comic Sans MS" pitchFamily="66" charset="0"/>
              </a:rPr>
              <a:t>pour te disposer le cœur.</a:t>
            </a:r>
          </a:p>
          <a:p>
            <a:endParaRPr lang="fr-CA" sz="2800" dirty="0" smtClean="0">
              <a:latin typeface="Comic Sans MS" pitchFamily="66" charset="0"/>
            </a:endParaRPr>
          </a:p>
        </p:txBody>
      </p:sp>
      <p:pic>
        <p:nvPicPr>
          <p:cNvPr id="6" name="Picture 2" descr="C:\Documents and Settings\Dominic Roussel\Mes documents\Mes images\esprit saint 1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36" y="1556792"/>
            <a:ext cx="3998248" cy="2597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5</a:t>
            </a:fld>
            <a:endParaRPr lang="fr-CA" dirty="0"/>
          </a:p>
        </p:txBody>
      </p:sp>
      <p:pic>
        <p:nvPicPr>
          <p:cNvPr id="7" name="Image 6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79" r="24888"/>
          <a:stretch/>
        </p:blipFill>
        <p:spPr>
          <a:xfrm>
            <a:off x="220850" y="116632"/>
            <a:ext cx="3600400" cy="6664926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542268" y="404664"/>
            <a:ext cx="558518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600" dirty="0" smtClean="0">
                <a:latin typeface="Comic Sans MS" pitchFamily="66" charset="0"/>
              </a:rPr>
              <a:t>Esprit Saint</a:t>
            </a:r>
          </a:p>
          <a:p>
            <a:r>
              <a:rPr lang="fr-CA" sz="3600" dirty="0" smtClean="0">
                <a:latin typeface="Comic Sans MS" pitchFamily="66" charset="0"/>
              </a:rPr>
              <a:t>toi qui me mets en lien</a:t>
            </a:r>
          </a:p>
          <a:p>
            <a:r>
              <a:rPr lang="fr-CA" sz="3600" dirty="0" smtClean="0">
                <a:latin typeface="Comic Sans MS" pitchFamily="66" charset="0"/>
              </a:rPr>
              <a:t>avec Dieu, avec Jésus </a:t>
            </a:r>
          </a:p>
          <a:p>
            <a:r>
              <a:rPr lang="fr-CA" sz="3600" dirty="0" smtClean="0">
                <a:latin typeface="Comic Sans MS" pitchFamily="66" charset="0"/>
              </a:rPr>
              <a:t>et avec les autres</a:t>
            </a:r>
          </a:p>
          <a:p>
            <a:r>
              <a:rPr lang="fr-CA" sz="3600" dirty="0" smtClean="0">
                <a:latin typeface="Comic Sans MS" pitchFamily="66" charset="0"/>
              </a:rPr>
              <a:t>accompagne-moi </a:t>
            </a:r>
          </a:p>
          <a:p>
            <a:r>
              <a:rPr lang="fr-CA" sz="3600" dirty="0" smtClean="0">
                <a:latin typeface="Comic Sans MS" pitchFamily="66" charset="0"/>
              </a:rPr>
              <a:t>dans ce CLIC.</a:t>
            </a:r>
          </a:p>
          <a:p>
            <a:endParaRPr lang="fr-CA" sz="3600" dirty="0">
              <a:latin typeface="Comic Sans MS" pitchFamily="66" charset="0"/>
            </a:endParaRPr>
          </a:p>
          <a:p>
            <a:r>
              <a:rPr lang="fr-CA" sz="3600" dirty="0" smtClean="0">
                <a:latin typeface="Comic Sans MS" pitchFamily="66" charset="0"/>
              </a:rPr>
              <a:t>J’ouvre avec toi</a:t>
            </a:r>
          </a:p>
          <a:p>
            <a:r>
              <a:rPr lang="fr-CA" sz="3600" dirty="0" smtClean="0">
                <a:latin typeface="Comic Sans MS" pitchFamily="66" charset="0"/>
              </a:rPr>
              <a:t>mon cœur pour prier</a:t>
            </a:r>
          </a:p>
          <a:p>
            <a:r>
              <a:rPr lang="fr-CA" sz="3600" dirty="0" smtClean="0">
                <a:latin typeface="Comic Sans MS" pitchFamily="66" charset="0"/>
              </a:rPr>
              <a:t>aux intentions du monde.</a:t>
            </a:r>
            <a:endParaRPr lang="fr-CA" sz="3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6</a:t>
            </a:fld>
            <a:endParaRPr lang="fr-CA" dirty="0"/>
          </a:p>
        </p:txBody>
      </p:sp>
      <p:sp>
        <p:nvSpPr>
          <p:cNvPr id="3" name="Rectangle 2"/>
          <p:cNvSpPr/>
          <p:nvPr/>
        </p:nvSpPr>
        <p:spPr>
          <a:xfrm>
            <a:off x="251520" y="260648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CA" sz="3600" dirty="0" smtClean="0">
                <a:latin typeface="Comic Sans MS" panose="030F0702030302020204" pitchFamily="66" charset="0"/>
              </a:rPr>
              <a:t>Nous pouvons </a:t>
            </a:r>
            <a:r>
              <a:rPr lang="fr-CA" sz="3600" dirty="0">
                <a:latin typeface="Comic Sans MS" panose="030F0702030302020204" pitchFamily="66" charset="0"/>
              </a:rPr>
              <a:t>prier avec des prières écrites par d’autres, avec des prières de la Bible ou avec nos propres mots pour faire des prières de louange, de demande, de pardon, de merci…</a:t>
            </a:r>
          </a:p>
        </p:txBody>
      </p:sp>
      <p:pic>
        <p:nvPicPr>
          <p:cNvPr id="4" name="Picture 2" descr="C:\Documents and Settings\IBM\Local Settings\Temporary Internet Files\Content.IE5\3ZTNXH7Q\MP900442466[1].jpg"/>
          <p:cNvPicPr>
            <a:picLocks noChangeAspect="1" noChangeArrowheads="1"/>
          </p:cNvPicPr>
          <p:nvPr/>
        </p:nvPicPr>
        <p:blipFill>
          <a:blip r:embed="rId2" cstate="print"/>
          <a:srcRect b="14583"/>
          <a:stretch>
            <a:fillRect/>
          </a:stretch>
        </p:blipFill>
        <p:spPr bwMode="auto">
          <a:xfrm>
            <a:off x="5143504" y="0"/>
            <a:ext cx="4000496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731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7</a:t>
            </a:fld>
            <a:endParaRPr lang="fr-CA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612079"/>
              </p:ext>
            </p:extLst>
          </p:nvPr>
        </p:nvGraphicFramePr>
        <p:xfrm>
          <a:off x="2555776" y="188640"/>
          <a:ext cx="4248472" cy="6436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47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2400" dirty="0">
                          <a:effectLst/>
                          <a:latin typeface="Comic Sans MS" panose="030F0702030302020204" pitchFamily="66" charset="0"/>
                        </a:rPr>
                        <a:t>La prière, c’est aussi un moyen de confier à Dieu une situation qui nous </a:t>
                      </a:r>
                      <a:r>
                        <a:rPr lang="fr-CA" sz="2400" dirty="0" smtClean="0">
                          <a:effectLst/>
                          <a:latin typeface="Comic Sans MS" panose="030F0702030302020204" pitchFamily="66" charset="0"/>
                        </a:rPr>
                        <a:t>ébranle le cœur sur </a:t>
                      </a:r>
                      <a:r>
                        <a:rPr lang="fr-CA" sz="2400" dirty="0">
                          <a:effectLst/>
                          <a:latin typeface="Comic Sans MS" panose="030F0702030302020204" pitchFamily="66" charset="0"/>
                        </a:rPr>
                        <a:t>laquelle nous n’avons pas toujours le pouvoir d’agir</a:t>
                      </a:r>
                      <a:r>
                        <a:rPr lang="fr-CA" sz="2400" dirty="0" smtClean="0">
                          <a:effectLst/>
                          <a:latin typeface="Comic Sans MS" panose="030F0702030302020204" pitchFamily="66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CA" sz="2400" dirty="0" smtClean="0">
                          <a:effectLst/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fr-CA" sz="2400" dirty="0">
                          <a:effectLst/>
                          <a:latin typeface="Comic Sans MS" panose="030F0702030302020204" pitchFamily="66" charset="0"/>
                        </a:rPr>
                        <a:t>Quand on observe ce qui se passe autour de nous, nous pouvons choisir de confier à Dieu des situations vécues par quelqu’un qu’on connaît, par des gens de notre quartier, par des gens de notre ville, par des gens ailleurs dans le monde.</a:t>
                      </a:r>
                      <a:endParaRPr lang="fr-CA" sz="2400" dirty="0">
                        <a:effectLst/>
                        <a:latin typeface="Comic Sans MS" panose="030F0702030302020204" pitchFamily="66" charset="0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  <p:pic>
        <p:nvPicPr>
          <p:cNvPr id="1025" name="Picture 1" descr="C:\Documents and Settings\Diane\Local Settings\Temporary Internet Files\Content.IE5\1E6T0HN5\MC90041518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6424" y="2205534"/>
            <a:ext cx="2121080" cy="187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Documents and Settings\Diane\Local Settings\Temporary Internet Files\Content.IE5\60E04YF7\MC90037046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57" y="2509216"/>
            <a:ext cx="1815998" cy="1567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Diane\Local Settings\Temporary Internet Files\Content.IE5\60E04YF7\MP90040156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038" y="332656"/>
            <a:ext cx="1621818" cy="18728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Diane\Local Settings\Temporary Internet Files\Content.IE5\1E6T0HN5\MC90029029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258" y="5817"/>
            <a:ext cx="1517078" cy="1704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Diane\Local Settings\Temporary Internet Files\Content.IE5\5D34X7VD\MP90042774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860" y="4274017"/>
            <a:ext cx="1422598" cy="213285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Diane\Local Settings\Temporary Internet Files\Content.IE5\1E6T0HN5\MC900053306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546" y="4378734"/>
            <a:ext cx="1442009" cy="202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56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8</a:t>
            </a:fld>
            <a:endParaRPr lang="fr-CA" dirty="0"/>
          </a:p>
        </p:txBody>
      </p:sp>
      <p:sp>
        <p:nvSpPr>
          <p:cNvPr id="3" name="ZoneTexte 2"/>
          <p:cNvSpPr txBox="1"/>
          <p:nvPr/>
        </p:nvSpPr>
        <p:spPr>
          <a:xfrm>
            <a:off x="0" y="332656"/>
            <a:ext cx="928491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2400" dirty="0" smtClean="0">
                <a:latin typeface="Comic Sans MS" panose="030F0702030302020204" pitchFamily="66" charset="0"/>
              </a:rPr>
              <a:t>Cette semaine, essaie de porter attention à ce qui se passe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dans l’actualité régionale, provinciale et internationale.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Essaie aussi de porter attention à ce que vivent les personnes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de ton entourage.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Pour ce 6</a:t>
            </a:r>
            <a:r>
              <a:rPr lang="fr-CA" sz="2400" baseline="30000" dirty="0" smtClean="0">
                <a:latin typeface="Comic Sans MS" panose="030F0702030302020204" pitchFamily="66" charset="0"/>
              </a:rPr>
              <a:t>ème</a:t>
            </a:r>
            <a:r>
              <a:rPr lang="fr-CA" sz="2400" dirty="0" smtClean="0">
                <a:latin typeface="Comic Sans MS" panose="030F0702030302020204" pitchFamily="66" charset="0"/>
              </a:rPr>
              <a:t> Clic, je veux que tu m’écrives les situations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pour lesquelles tu voudrais prier. Je veux que tu m’écrives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des choses concrètes de l’actualité qui se vivent autour de toi,</a:t>
            </a:r>
          </a:p>
          <a:p>
            <a:r>
              <a:rPr lang="fr-CA" sz="2400" dirty="0">
                <a:latin typeface="Comic Sans MS" panose="030F0702030302020204" pitchFamily="66" charset="0"/>
              </a:rPr>
              <a:t>à</a:t>
            </a:r>
            <a:r>
              <a:rPr lang="fr-CA" sz="2400" dirty="0" smtClean="0">
                <a:latin typeface="Comic Sans MS" panose="030F0702030302020204" pitchFamily="66" charset="0"/>
              </a:rPr>
              <a:t> ton école ou dans ta famille, dans </a:t>
            </a:r>
            <a:r>
              <a:rPr lang="fr-CA" sz="2400" dirty="0" smtClean="0">
                <a:latin typeface="Comic Sans MS" panose="030F0702030302020204" pitchFamily="66" charset="0"/>
              </a:rPr>
              <a:t>notre ville, </a:t>
            </a:r>
            <a:endParaRPr lang="fr-CA" sz="2400" dirty="0" smtClean="0">
              <a:latin typeface="Comic Sans MS" panose="030F0702030302020204" pitchFamily="66" charset="0"/>
            </a:endParaRPr>
          </a:p>
          <a:p>
            <a:r>
              <a:rPr lang="fr-CA" sz="2400" smtClean="0">
                <a:latin typeface="Comic Sans MS" panose="030F0702030302020204" pitchFamily="66" charset="0"/>
              </a:rPr>
              <a:t>dans </a:t>
            </a:r>
            <a:r>
              <a:rPr lang="fr-CA" sz="2400" dirty="0" smtClean="0">
                <a:latin typeface="Comic Sans MS" panose="030F0702030302020204" pitchFamily="66" charset="0"/>
              </a:rPr>
              <a:t>notre province</a:t>
            </a:r>
            <a:r>
              <a:rPr lang="fr-CA" sz="2400" smtClean="0">
                <a:latin typeface="Comic Sans MS" panose="030F0702030302020204" pitchFamily="66" charset="0"/>
              </a:rPr>
              <a:t>, </a:t>
            </a:r>
            <a:r>
              <a:rPr lang="fr-CA" sz="2400" smtClean="0">
                <a:latin typeface="Comic Sans MS" panose="030F0702030302020204" pitchFamily="66" charset="0"/>
              </a:rPr>
              <a:t>dans </a:t>
            </a:r>
            <a:r>
              <a:rPr lang="fr-CA" sz="2400" dirty="0" smtClean="0">
                <a:latin typeface="Comic Sans MS" panose="030F0702030302020204" pitchFamily="66" charset="0"/>
              </a:rPr>
              <a:t>notre </a:t>
            </a:r>
            <a:r>
              <a:rPr lang="fr-CA" sz="2400" dirty="0" smtClean="0">
                <a:latin typeface="Comic Sans MS" panose="030F0702030302020204" pitchFamily="66" charset="0"/>
              </a:rPr>
              <a:t>pays, afin </a:t>
            </a:r>
            <a:r>
              <a:rPr lang="fr-CA" sz="2400" dirty="0" smtClean="0">
                <a:latin typeface="Comic Sans MS" panose="030F0702030302020204" pitchFamily="66" charset="0"/>
              </a:rPr>
              <a:t>de les confier à Dieu.</a:t>
            </a:r>
          </a:p>
          <a:p>
            <a:endParaRPr lang="fr-CA" sz="2400" dirty="0">
              <a:latin typeface="Comic Sans MS" panose="030F0702030302020204" pitchFamily="66" charset="0"/>
            </a:endParaRPr>
          </a:p>
          <a:p>
            <a:r>
              <a:rPr lang="fr-CA" sz="2400" dirty="0" smtClean="0">
                <a:latin typeface="Comic Sans MS" panose="030F0702030302020204" pitchFamily="66" charset="0"/>
              </a:rPr>
              <a:t>Confier à Dieu des situations de l’actualité qui ont un impact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sur des personnes et qui nous touche le cœur, </a:t>
            </a:r>
          </a:p>
          <a:p>
            <a:r>
              <a:rPr lang="fr-CA" sz="2400" dirty="0" smtClean="0">
                <a:latin typeface="Comic Sans MS" panose="030F0702030302020204" pitchFamily="66" charset="0"/>
              </a:rPr>
              <a:t>c’est ce qu’on appelle faire une « prière universelle ».</a:t>
            </a:r>
          </a:p>
        </p:txBody>
      </p:sp>
    </p:spTree>
    <p:extLst>
      <p:ext uri="{BB962C8B-B14F-4D97-AF65-F5344CB8AC3E}">
        <p14:creationId xmlns:p14="http://schemas.microsoft.com/office/powerpoint/2010/main" val="360125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44782" y="1556792"/>
            <a:ext cx="721520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En te laissant toucher par ce qui se </a:t>
            </a: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passe dans l’actualité, écris-moi les</a:t>
            </a: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intentions pour lesquelles tu voudrais</a:t>
            </a: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prier. Inspire-toi de faits concrets</a:t>
            </a: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de l’actualité et envoi-moi </a:t>
            </a:r>
            <a:r>
              <a:rPr lang="fr-CA" sz="3000" smtClean="0">
                <a:solidFill>
                  <a:schemeClr val="bg1"/>
                </a:solidFill>
                <a:latin typeface="Comic Sans MS" pitchFamily="66" charset="0"/>
              </a:rPr>
              <a:t>ton courriel.</a:t>
            </a:r>
            <a:endParaRPr lang="fr-CA" sz="3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fr-CA" sz="3000" dirty="0">
              <a:latin typeface="Comic Sans MS" pitchFamily="66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14282" y="285728"/>
            <a:ext cx="8715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4400" b="1" dirty="0" smtClean="0">
                <a:solidFill>
                  <a:schemeClr val="bg1"/>
                </a:solidFill>
                <a:latin typeface="Comic Sans MS" pitchFamily="66" charset="0"/>
              </a:rPr>
              <a:t>N’oublie pas pour ce 6</a:t>
            </a:r>
            <a:r>
              <a:rPr lang="fr-CA" sz="4400" b="1" baseline="30000" dirty="0" smtClean="0">
                <a:solidFill>
                  <a:schemeClr val="bg1"/>
                </a:solidFill>
                <a:latin typeface="Comic Sans MS" pitchFamily="66" charset="0"/>
              </a:rPr>
              <a:t>ème</a:t>
            </a:r>
            <a:r>
              <a:rPr lang="fr-CA" sz="4400" b="1" dirty="0" smtClean="0">
                <a:solidFill>
                  <a:schemeClr val="bg1"/>
                </a:solidFill>
                <a:latin typeface="Comic Sans MS" pitchFamily="66" charset="0"/>
              </a:rPr>
              <a:t> CLIC</a:t>
            </a:r>
            <a:endParaRPr lang="fr-CA" sz="44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9280-9FC5-41EC-89B5-C08BEFD41360}" type="slidenum">
              <a:rPr lang="fr-CA" smtClean="0"/>
              <a:pPr/>
              <a:t>9</a:t>
            </a:fld>
            <a:endParaRPr lang="fr-CA" dirty="0"/>
          </a:p>
        </p:txBody>
      </p:sp>
      <p:pic>
        <p:nvPicPr>
          <p:cNvPr id="13" name="Picture 4" descr="C:\Documents and Settings\IBM\Local Settings\Temporary Internet Files\Content.IE5\6LGGB05J\MC9004404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500" y="1700808"/>
            <a:ext cx="1836294" cy="1933649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1928794" y="4495320"/>
            <a:ext cx="57839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Prends maintenant le temps de </a:t>
            </a:r>
          </a:p>
          <a:p>
            <a:r>
              <a:rPr lang="fr-CA" sz="3000" dirty="0" smtClean="0">
                <a:solidFill>
                  <a:schemeClr val="bg1"/>
                </a:solidFill>
                <a:latin typeface="Comic Sans MS" pitchFamily="66" charset="0"/>
              </a:rPr>
              <a:t>finir par un moment de prière.</a:t>
            </a:r>
          </a:p>
        </p:txBody>
      </p:sp>
      <p:pic>
        <p:nvPicPr>
          <p:cNvPr id="14" name="Picture 2" descr="C:\Documents and Settings\IBM\Local Settings\Temporary Internet Files\Content.IE5\713E1JPW\MP90017781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152311"/>
            <a:ext cx="957194" cy="1701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482</Words>
  <Application>Microsoft Office PowerPoint</Application>
  <PresentationFormat>Affichage à l'écran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IBM</dc:creator>
  <cp:lastModifiedBy>Luc Potvin</cp:lastModifiedBy>
  <cp:revision>167</cp:revision>
  <dcterms:created xsi:type="dcterms:W3CDTF">2012-10-16T18:28:49Z</dcterms:created>
  <dcterms:modified xsi:type="dcterms:W3CDTF">2017-12-14T14:33:59Z</dcterms:modified>
</cp:coreProperties>
</file>